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61" r:id="rId3"/>
    <p:sldId id="257" r:id="rId4"/>
    <p:sldId id="260" r:id="rId5"/>
    <p:sldId id="259" r:id="rId6"/>
    <p:sldId id="258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1" d="100"/>
          <a:sy n="41" d="100"/>
        </p:scale>
        <p:origin x="-64" y="-1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544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AEB6A3-0C6F-4768-B876-4C1D28B8C028}" type="datetimeFigureOut">
              <a:rPr lang="en-US" smtClean="0"/>
              <a:t>9/2/2010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09524B-4DD6-4C13-939B-0CE1870386F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000"/>
            </a:gs>
            <a:gs pos="20000">
              <a:srgbClr val="000040"/>
            </a:gs>
            <a:gs pos="50000">
              <a:srgbClr val="400040"/>
            </a:gs>
            <a:gs pos="75000">
              <a:srgbClr val="8F0040"/>
            </a:gs>
            <a:gs pos="89999">
              <a:srgbClr val="F27300"/>
            </a:gs>
            <a:gs pos="100000">
              <a:srgbClr val="FFBF0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EDFDE23-37C8-401F-BB85-3932E17796FE}" type="slidenum">
              <a:rPr lang="en-US"/>
              <a:pPr/>
              <a:t>4</a:t>
            </a:fld>
            <a:endParaRPr lang="en-US"/>
          </a:p>
        </p:txBody>
      </p:sp>
      <p:sp>
        <p:nvSpPr>
          <p:cNvPr id="19458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813" y="4343400"/>
            <a:ext cx="5032375" cy="4113213"/>
          </a:xfrm>
        </p:spPr>
        <p:txBody>
          <a:bodyPr lIns="91426" tIns="45714" rIns="91426" bIns="45714"/>
          <a:lstStyle/>
          <a:p>
            <a:endParaRPr lang="el-GR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000"/>
            </a:gs>
            <a:gs pos="20000">
              <a:srgbClr val="000040"/>
            </a:gs>
            <a:gs pos="50000">
              <a:srgbClr val="400040"/>
            </a:gs>
            <a:gs pos="75000">
              <a:srgbClr val="8F0040"/>
            </a:gs>
            <a:gs pos="89999">
              <a:srgbClr val="F27300"/>
            </a:gs>
            <a:gs pos="100000">
              <a:srgbClr val="FFBF0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584AAAE-DC03-4641-9CF1-E4714F7487E4}" type="slidenum">
              <a:rPr lang="en-US"/>
              <a:pPr/>
              <a:t>7</a:t>
            </a:fld>
            <a:endParaRPr lang="en-US"/>
          </a:p>
        </p:txBody>
      </p:sp>
      <p:sp>
        <p:nvSpPr>
          <p:cNvPr id="121858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</p:spPr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813" y="4343400"/>
            <a:ext cx="5032375" cy="4113213"/>
          </a:xfrm>
        </p:spPr>
        <p:txBody>
          <a:bodyPr lIns="91426" tIns="45714" rIns="91426" bIns="45714"/>
          <a:lstStyle/>
          <a:p>
            <a:endParaRPr lang="el-GR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C4912-BF96-4385-8401-C9D6F49AE040}" type="datetimeFigureOut">
              <a:rPr lang="en-US" smtClean="0"/>
              <a:t>9/2/2010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2F83F-48F1-4707-9761-2AB0DAC6F4A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C4912-BF96-4385-8401-C9D6F49AE040}" type="datetimeFigureOut">
              <a:rPr lang="en-US" smtClean="0"/>
              <a:t>9/2/2010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2F83F-48F1-4707-9761-2AB0DAC6F4A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C4912-BF96-4385-8401-C9D6F49AE040}" type="datetimeFigureOut">
              <a:rPr lang="en-US" smtClean="0"/>
              <a:t>9/2/2010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2F83F-48F1-4707-9761-2AB0DAC6F4A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C4912-BF96-4385-8401-C9D6F49AE040}" type="datetimeFigureOut">
              <a:rPr lang="en-US" smtClean="0"/>
              <a:t>9/2/2010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2F83F-48F1-4707-9761-2AB0DAC6F4A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C4912-BF96-4385-8401-C9D6F49AE040}" type="datetimeFigureOut">
              <a:rPr lang="en-US" smtClean="0"/>
              <a:t>9/2/2010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2F83F-48F1-4707-9761-2AB0DAC6F4A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C4912-BF96-4385-8401-C9D6F49AE040}" type="datetimeFigureOut">
              <a:rPr lang="en-US" smtClean="0"/>
              <a:t>9/2/2010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2F83F-48F1-4707-9761-2AB0DAC6F4A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C4912-BF96-4385-8401-C9D6F49AE040}" type="datetimeFigureOut">
              <a:rPr lang="en-US" smtClean="0"/>
              <a:t>9/2/2010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2F83F-48F1-4707-9761-2AB0DAC6F4A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C4912-BF96-4385-8401-C9D6F49AE040}" type="datetimeFigureOut">
              <a:rPr lang="en-US" smtClean="0"/>
              <a:t>9/2/2010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2F83F-48F1-4707-9761-2AB0DAC6F4A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C4912-BF96-4385-8401-C9D6F49AE040}" type="datetimeFigureOut">
              <a:rPr lang="en-US" smtClean="0"/>
              <a:t>9/2/2010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2F83F-48F1-4707-9761-2AB0DAC6F4A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C4912-BF96-4385-8401-C9D6F49AE040}" type="datetimeFigureOut">
              <a:rPr lang="en-US" smtClean="0"/>
              <a:t>9/2/2010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2F83F-48F1-4707-9761-2AB0DAC6F4A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C4912-BF96-4385-8401-C9D6F49AE040}" type="datetimeFigureOut">
              <a:rPr lang="en-US" smtClean="0"/>
              <a:t>9/2/2010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2F83F-48F1-4707-9761-2AB0DAC6F4A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0C4912-BF96-4385-8401-C9D6F49AE040}" type="datetimeFigureOut">
              <a:rPr lang="en-US" smtClean="0"/>
              <a:t>9/2/2010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D2F83F-48F1-4707-9761-2AB0DAC6F4A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HURRICANE EARL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Picture 6" descr="two_atl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60292" y="389092"/>
            <a:ext cx="7945507" cy="6468908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5" name="Picture 5" descr="110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8900" y="12700"/>
            <a:ext cx="8964613" cy="683101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1" descr="082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8900" y="1273175"/>
            <a:ext cx="8964613" cy="431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8435" name="Rectangle 3" hidden="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7662863" y="6562725"/>
            <a:ext cx="1481137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2058" tIns="41029" rIns="82058" bIns="41029"/>
          <a:lstStyle/>
          <a:p>
            <a:pPr algn="r" defTabSz="820738" eaLnBrk="0" hangingPunct="0"/>
            <a:r>
              <a:rPr lang="en-US" sz="1400" b="1"/>
              <a:t>Fig. 8-24, p. 229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/>
              <a:t>TROPICAL CYCLONE  DAMAGE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  <a:p>
            <a:r>
              <a:rPr lang="en-US" b="1"/>
              <a:t>WIND DAMAGE</a:t>
            </a:r>
          </a:p>
          <a:p>
            <a:endParaRPr lang="en-US" b="1"/>
          </a:p>
          <a:p>
            <a:r>
              <a:rPr lang="en-US" b="1"/>
              <a:t>STORM SURGE</a:t>
            </a:r>
          </a:p>
          <a:p>
            <a:endParaRPr lang="en-US" b="1"/>
          </a:p>
          <a:p>
            <a:r>
              <a:rPr lang="en-US" b="1"/>
              <a:t>INLAND FLOODING</a:t>
            </a:r>
            <a:br>
              <a:rPr lang="en-US" b="1"/>
            </a:br>
            <a:endParaRPr lang="en-US" b="1"/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685800"/>
          </a:xfrm>
        </p:spPr>
        <p:txBody>
          <a:bodyPr/>
          <a:lstStyle/>
          <a:p>
            <a:r>
              <a:rPr lang="en-US" sz="3600"/>
              <a:t>STORM SURGE</a:t>
            </a:r>
          </a:p>
        </p:txBody>
      </p:sp>
      <p:pic>
        <p:nvPicPr>
          <p:cNvPr id="25603" name="Picture 3" descr="200lesson15b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762000"/>
            <a:ext cx="7467600" cy="5875338"/>
          </a:xfrm>
          <a:prstGeom prst="rect">
            <a:avLst/>
          </a:prstGeom>
          <a:noFill/>
        </p:spPr>
      </p:pic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0834" name="Picture1" descr="0808"/>
          <p:cNvPicPr preferRelativeResize="0"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5925" y="12700"/>
            <a:ext cx="8310563" cy="662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0835" name="Rectangle 3" hidden="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0836" name="Rectangle 4"/>
          <p:cNvSpPr>
            <a:spLocks noChangeArrowheads="1"/>
          </p:cNvSpPr>
          <p:nvPr/>
        </p:nvSpPr>
        <p:spPr bwMode="auto">
          <a:xfrm>
            <a:off x="7761288" y="6562725"/>
            <a:ext cx="1382712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2058" tIns="41029" rIns="82058" bIns="41029"/>
          <a:lstStyle/>
          <a:p>
            <a:pPr algn="r" defTabSz="820738"/>
            <a:r>
              <a:rPr lang="en-US" sz="1400" b="1">
                <a:latin typeface="Arial" charset="0"/>
              </a:rPr>
              <a:t>Fig. 8-8, p. 215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29</Words>
  <Application>Microsoft Office PowerPoint</Application>
  <PresentationFormat>On-screen Show (4:3)</PresentationFormat>
  <Paragraphs>13</Paragraphs>
  <Slides>7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HURRICANE EARL</vt:lpstr>
      <vt:lpstr>Slide 2</vt:lpstr>
      <vt:lpstr>Slide 3</vt:lpstr>
      <vt:lpstr>Slide 4</vt:lpstr>
      <vt:lpstr>TROPICAL CYCLONE  DAMAGE</vt:lpstr>
      <vt:lpstr>STORM SURGE</vt:lpstr>
      <vt:lpstr>Slide 7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HURRICANE EARL</dc:title>
  <dc:creator>hudson</dc:creator>
  <cp:lastModifiedBy>hudson</cp:lastModifiedBy>
  <cp:revision>6</cp:revision>
  <dcterms:created xsi:type="dcterms:W3CDTF">2010-09-02T12:35:05Z</dcterms:created>
  <dcterms:modified xsi:type="dcterms:W3CDTF">2010-09-02T12:56:59Z</dcterms:modified>
</cp:coreProperties>
</file>