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EB6A3-0C6F-4768-B876-4C1D28B8C028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524B-4DD6-4C13-939B-0CE1870386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FDE23-37C8-401F-BB85-3932E17796FE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4AAAE-DC03-4641-9CF1-E4714F7487E4}" type="slidenum">
              <a:rPr lang="en-US"/>
              <a:pPr/>
              <a:t>7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4912-BF96-4385-8401-C9D6F49AE040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F83F-48F1-4707-9761-2AB0DAC6F4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 EARL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two_at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292" y="389092"/>
            <a:ext cx="7945507" cy="64689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1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12700"/>
            <a:ext cx="8964613" cy="6831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1" descr="08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1273175"/>
            <a:ext cx="8964613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62863" y="6562725"/>
            <a:ext cx="1481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400" b="1"/>
              <a:t>Fig. 8-24, p. 229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TROPICAL CYCLONE  DAMAGE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 b="1"/>
              <a:t>WIND DAMAGE</a:t>
            </a:r>
          </a:p>
          <a:p>
            <a:endParaRPr lang="en-US" b="1"/>
          </a:p>
          <a:p>
            <a:r>
              <a:rPr lang="en-US" b="1"/>
              <a:t>STORM SURGE</a:t>
            </a:r>
          </a:p>
          <a:p>
            <a:endParaRPr lang="en-US" b="1"/>
          </a:p>
          <a:p>
            <a:r>
              <a:rPr lang="en-US" b="1"/>
              <a:t>INLAND FLOODING</a:t>
            </a:r>
            <a:br>
              <a:rPr lang="en-US" b="1"/>
            </a:br>
            <a:endParaRPr lang="en-US" b="1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/>
              <a:t>STORM SURGE</a:t>
            </a:r>
          </a:p>
        </p:txBody>
      </p:sp>
      <p:pic>
        <p:nvPicPr>
          <p:cNvPr id="25603" name="Picture 3" descr="200lesson1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467600" cy="58753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1" descr="0808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25" y="12700"/>
            <a:ext cx="8310563" cy="662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0835" name="Rectangle 3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761288" y="6562725"/>
            <a:ext cx="13827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/>
            <a:r>
              <a:rPr lang="en-US" sz="1400" b="1">
                <a:latin typeface="Arial" charset="0"/>
              </a:rPr>
              <a:t>Fig. 8-8, p. 215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On-screen Show (4:3)</PresentationFormat>
  <Paragraphs>13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HURRICANE EARL</vt:lpstr>
      <vt:lpstr>Slide 2</vt:lpstr>
      <vt:lpstr>Slide 3</vt:lpstr>
      <vt:lpstr>Slide 4</vt:lpstr>
      <vt:lpstr>TROPICAL CYCLONE  DAMAGE</vt:lpstr>
      <vt:lpstr>STORM SURGE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EARL</dc:title>
  <dc:creator>hudson</dc:creator>
  <cp:lastModifiedBy>hudson</cp:lastModifiedBy>
  <cp:revision>6</cp:revision>
  <dcterms:created xsi:type="dcterms:W3CDTF">2010-09-02T12:35:05Z</dcterms:created>
  <dcterms:modified xsi:type="dcterms:W3CDTF">2010-09-02T12:56:59Z</dcterms:modified>
</cp:coreProperties>
</file>